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95F9BA7-BEFA-410A-94D3-F85536ABD741}">
          <p14:sldIdLst>
            <p14:sldId id="256"/>
            <p14:sldId id="257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1B1F5C-966B-4B0C-A772-2B60D7B72A3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6396D85-B937-498F-A4BD-6C1D5CFF96E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CBA66E-D397-416F-B4FD-7B41C34A5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3DD1CE-41C1-4631-B556-43DE52223E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9E1EE8-DAFD-43AF-A6F8-81E39349CE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0037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B20CF8-EA78-499A-A883-1ADAEF99AB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6D4D645-68A2-443F-9886-ACFB296E70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5340EB-F788-4BEE-A86C-D96813920A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AC9178-3A42-4CD2-B2F9-0AA7D7F1AC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CE28920-3F6A-45AE-B1FF-74593B3319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810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5FD7023-051D-4766-B7BC-B496825C288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EE25CF-7774-448F-AD34-A3EBD3E32A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13A4B4-1E2F-4D55-9755-D1FD5372E7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6EB32E-57B4-4173-B85C-2BE999C7C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E4F638-DB59-4D33-8622-96128621B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2873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0A4F6A-C9AF-419D-BCA2-71773D5BEC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F945D51-8983-4999-A701-5AC732AF58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B83208-C525-4AEB-956D-130F1A6971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285F19-68BC-4A94-848D-4DB802385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EA95DEA-2BF0-41F4-95B0-7727F97A0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7474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476F6E-B3D9-4EC1-BD79-E5C691C414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F5D844C-BFBE-4223-97B8-05524690768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F2B8AD-4D0F-4117-A8B2-3357118B9B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660A45-AEAB-40EA-A314-A4579D837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82A6C0-4203-4D0D-9B2D-70334CB0F9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95484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6E33E0-EF36-4EE0-A2C4-3D25692F4B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233D1F-6D3E-4E03-8771-9EFAD6793A4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9E164F7-DDCB-4EC6-91DC-20256FB0E95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C61981C-6279-41E8-937F-99D45C5DDE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72448A-1ABF-41C0-BED3-4C66A7A29C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0AC7E-592A-4562-B6C4-667C4B74FB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5353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0A202E-D7AF-442B-83F5-66E81FF09D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87DC5B2-F7F6-4DAB-9824-257ADFDC7C0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2FACBEF-63C4-436E-A5C6-08AF18A4C78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A7EA29-5DC5-4D0F-B354-66E417F796E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9732777-00F2-4B9F-AC29-20B9BB02F26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7D7748D-5C1A-46C4-BD58-51E8333F71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E94389A-6568-4A98-B689-5A3F7EC17D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41F5364-88B0-4BCD-9780-1F45E18E74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9094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EC58CE-30F4-43CA-97E6-F93964C8B6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03C2AB6-A167-4157-BEFB-24C1A8783E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5146224-C67F-4D14-8094-B47AD8A990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B1AF26-A3C4-4DB4-ADA5-EA00E81D35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11826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E7BECC-1510-47D7-91AC-B419A59E5E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26E728A-131C-4812-A282-F4560FA78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442F72-4EB8-4E65-BA85-5CB9A9C408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902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66400-85F9-4242-94EB-C2EF53FA1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8CCF9-076B-45F3-9FDD-ECC96550A6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3E5C72-8465-4C29-AC30-59036AEDE4D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42B7752-9EEA-4FA5-BD78-0DC12D03FE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42B1B4-77FA-416A-92F0-093868041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3E8DBAB-A41B-4B27-87D3-7400F1B4F6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414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F57BDE-3359-4D33-92ED-6FC0481A2E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E488881-D66D-4D1F-AA39-834853BBD29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5C4564-0E5D-4D60-9AB1-61FEB26005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872638A-CCA5-42A4-BC3B-F6C9C6445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DA51EA8-1512-43E0-9D18-883FFC4598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82C22F-B328-4C45-9F85-DC5DC8D709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8342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249406A-3823-434E-A583-DFC2B84ED7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1F16AE1-8E7E-4F66-97F4-128390F57C5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1C8641-7C01-4CC5-97AE-EB91B2AAEA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ED5809-7072-4D9C-A4EC-B8BE45130A0D}" type="datetimeFigureOut">
              <a:rPr lang="en-US" smtClean="0"/>
              <a:t>07-Aug-23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8EEDF8-4C09-40B5-86B1-17AB5A6E1CD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9613D4-E5A2-44E1-9924-0475F12DF2A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EB55B4-2046-49E0-918D-A0C2D3805A6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11375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8DC1F2-DE41-4F1D-B595-F726A1C74B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734732"/>
            <a:ext cx="9144000" cy="1278467"/>
          </a:xfrm>
        </p:spPr>
        <p:txBody>
          <a:bodyPr>
            <a:noAutofit/>
          </a:bodyPr>
          <a:lstStyle/>
          <a:p>
            <a:r>
              <a:rPr lang="th-TH" sz="3600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ชื่อบทความ</a:t>
            </a:r>
            <a:endParaRPr lang="en-US" sz="3600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7237DCB-F1D2-405A-9D19-B6BE36344F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157132"/>
            <a:ext cx="9144000" cy="1100667"/>
          </a:xfrm>
        </p:spPr>
        <p:txBody>
          <a:bodyPr/>
          <a:lstStyle/>
          <a:p>
            <a:r>
              <a:rPr lang="th-TH" b="1" dirty="0">
                <a:latin typeface="TH Sarabun New" panose="020B0500040200020003" pitchFamily="34" charset="-34"/>
                <a:cs typeface="TH Sarabun New" panose="020B0500040200020003" pitchFamily="34" charset="-34"/>
              </a:rPr>
              <a:t>ผู้แต่ง</a:t>
            </a:r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2228167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31D902-4C66-4D49-BA63-68679C7DF8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04973"/>
            <a:ext cx="10515600" cy="785715"/>
          </a:xfrm>
        </p:spPr>
        <p:txBody>
          <a:bodyPr/>
          <a:lstStyle/>
          <a:p>
            <a:endParaRPr lang="en-US" b="1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4435AE-4BA3-478B-A4CC-494584C5D97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>
              <a:latin typeface="TH Sarabun New" panose="020B0500040200020003" pitchFamily="34" charset="-34"/>
              <a:cs typeface="TH Sarabun New" panose="020B05000402000200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527721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emplate Presentation" id="{4DE5D38F-B850-490B-9643-8420D1215656}" vid="{C5A7BB83-8445-44C7-88EB-770EB1BB443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 Presentation Estacon2023</Template>
  <TotalTime>0</TotalTime>
  <Words>4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TH Sarabun New</vt:lpstr>
      <vt:lpstr>Office Theme</vt:lpstr>
      <vt:lpstr>ชื่อบทความ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ชื่อบทความ</dc:title>
  <dc:creator>apichai sarnthong</dc:creator>
  <cp:lastModifiedBy>apichai sarnthong</cp:lastModifiedBy>
  <cp:revision>1</cp:revision>
  <dcterms:created xsi:type="dcterms:W3CDTF">2023-08-07T16:09:43Z</dcterms:created>
  <dcterms:modified xsi:type="dcterms:W3CDTF">2023-08-07T16:10:35Z</dcterms:modified>
</cp:coreProperties>
</file>